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23" r:id="rId2"/>
  </p:sldMasterIdLst>
  <p:notesMasterIdLst>
    <p:notesMasterId r:id="rId11"/>
  </p:notesMasterIdLst>
  <p:sldIdLst>
    <p:sldId id="266" r:id="rId3"/>
    <p:sldId id="270" r:id="rId4"/>
    <p:sldId id="305" r:id="rId5"/>
    <p:sldId id="304" r:id="rId6"/>
    <p:sldId id="310" r:id="rId7"/>
    <p:sldId id="327" r:id="rId8"/>
    <p:sldId id="329" r:id="rId9"/>
    <p:sldId id="33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26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7762-89CF-4DBC-91CA-F14D9B340CB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CF1B6-369D-4025-A1E6-6C26AA8BA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8EB42912-F1FE-42E6-B35B-1CFAEE20E190}" type="datetime1">
              <a:rPr lang="en-US" smtClean="0"/>
              <a:t>5/23/2025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04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CDF1C3B-7BBA-4B96-9CE8-1B816AA654A1}" type="datetime1">
              <a:rPr lang="en-US" smtClean="0"/>
              <a:t>5/23/2025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1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9CDBFC2-C924-4FF6-A88B-E5D4D904015D}" type="datetime1">
              <a:rPr lang="en-US" smtClean="0"/>
              <a:t>5/23/2025</a:t>
            </a:fld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0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82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0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err="1"/>
              <a:t>Introduceți</a:t>
            </a:r>
            <a:r>
              <a:rPr lang="en-US"/>
              <a:t> text cu bullet-</a:t>
            </a:r>
            <a:r>
              <a:rPr lang="en-US" err="1"/>
              <a:t>uri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65428D23-B252-4E01-BE94-B1BC9FDEEF3F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79FCB1D-EA4D-45E4-9AE6-415C9A5BC070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err="1"/>
              <a:t>Introduceți</a:t>
            </a:r>
            <a:r>
              <a:rPr lang="en-US"/>
              <a:t> </a:t>
            </a:r>
            <a:r>
              <a:rPr lang="en-US" err="1"/>
              <a:t>Subcapitol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4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Introduceți</a:t>
            </a:r>
            <a:r>
              <a:rPr lang="en-US"/>
              <a:t> text </a:t>
            </a:r>
            <a:r>
              <a:rPr lang="en-US" err="1"/>
              <a:t>simplu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520C154C-8216-4C8E-B874-3D2F0B398814}" type="datetime1">
              <a:rPr lang="en-US" smtClean="0"/>
              <a:t>5/23/2025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081A003D-1A8D-424E-B56A-572F078B8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6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AEA8-86CB-1746-941C-A66B88063DE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CA2F-5B1B-42FD-AD7F-7BD83512E818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003D-1A8D-424E-B56A-572F078B8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059" y="1569209"/>
            <a:ext cx="8422104" cy="15166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r>
              <a:rPr lang="ro-RO" sz="3600" b="1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Aplicație software pentru interceptarea și analiza traficului de rețea în timp real</a:t>
            </a:r>
            <a:endParaRPr lang="en-GB" sz="3600" dirty="0">
              <a:solidFill>
                <a:srgbClr val="0070C0"/>
              </a:solidFill>
              <a:effectLst/>
              <a:latin typeface="PT Sans" panose="020B0503020203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176" y="3085834"/>
            <a:ext cx="5707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Prezentator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Chirița Stanislav</a:t>
            </a:r>
            <a:b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</a:b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Grupa: </a:t>
            </a:r>
            <a:r>
              <a:rPr lang="ro-MD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PT Sans" charset="-52"/>
                <a:ea typeface="PT Sans" charset="-52"/>
                <a:cs typeface="PT Sans" charset="-52"/>
              </a:rPr>
              <a:t>SI-211</a:t>
            </a:r>
            <a:endParaRPr kumimoji="0" lang="ro-M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T Sans" charset="-52"/>
              <a:ea typeface="PT Sans" charset="-52"/>
              <a:cs typeface="PT Sans" charset="-52"/>
            </a:endParaRPr>
          </a:p>
          <a:p>
            <a:pPr>
              <a:defRPr/>
            </a:pP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charset="-52"/>
                <a:ea typeface="PT Sans" charset="-52"/>
                <a:cs typeface="PT Sans" charset="-52"/>
              </a:rPr>
              <a:t>Coordonator</a:t>
            </a:r>
            <a:r>
              <a:rPr kumimoji="0" lang="ro-M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T Sans" panose="020B0503020203020204" pitchFamily="34" charset="0"/>
                <a:ea typeface="PT Sans" charset="-52"/>
                <a:cs typeface="PT Sans" charset="-52"/>
              </a:rPr>
              <a:t>: </a:t>
            </a:r>
            <a:r>
              <a:rPr lang="ro-RO" sz="1600" dirty="0" err="1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Masiutin</a:t>
            </a:r>
            <a:r>
              <a:rPr lang="ro-RO" sz="1600" dirty="0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 Maxim, </a:t>
            </a:r>
            <a:r>
              <a:rPr lang="ro-RO" sz="1600" dirty="0" err="1">
                <a:solidFill>
                  <a:srgbClr val="000000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asist.univ</a:t>
            </a:r>
            <a:r>
              <a:rPr lang="ro-RO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C69FC-F415-E349-EC21-F9B42514A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76247-FA28-91EE-F481-A1F122269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7" y="1543470"/>
            <a:ext cx="8322906" cy="53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874F9-B07F-65CE-4ADD-8E46B035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230AF-2B0D-10C1-ED41-570B92E5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D00D05-4A7D-AB7D-46F0-49F7772A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843"/>
            <a:ext cx="9144000" cy="58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0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2AB04-4A87-BCC5-8380-7DBEED0E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B68A-12A8-E67F-3299-2419B7EA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8224" y="1234359"/>
            <a:ext cx="7886700" cy="905377"/>
          </a:xfrm>
        </p:spPr>
        <p:txBody>
          <a:bodyPr/>
          <a:lstStyle/>
          <a:p>
            <a:pPr algn="ctr"/>
            <a:r>
              <a:rPr lang="ro-MD" dirty="0"/>
              <a:t>Imaginea generală a sistemului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17AA79-518C-BB27-F40E-570C1EAB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65" y="2038739"/>
            <a:ext cx="4669971" cy="4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861BD9EB-5E7B-43F2-B8A7-A92CD3365A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19877" y="1931868"/>
            <a:ext cx="3825552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 Traffic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Aplicația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interceptează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pachetele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rețea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folosind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Packets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Pachetele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anomaliilor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Rezultatele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afișate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interfață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grafică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Alerts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Dacă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comportamente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suspecte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sunt generate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Packets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salvate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baza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date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ulterioară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GeoIP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External API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 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localizarea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urilor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 API-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externe.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 Reports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generează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rapoarte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PDF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JSON.</a:t>
            </a:r>
          </a:p>
        </p:txBody>
      </p:sp>
    </p:spTree>
    <p:extLst>
      <p:ext uri="{BB962C8B-B14F-4D97-AF65-F5344CB8AC3E}">
        <p14:creationId xmlns:p14="http://schemas.microsoft.com/office/powerpoint/2010/main" val="397245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11CE4-E42D-186A-F59D-B49F34B8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629090C-52ED-DB72-1CD4-61A895E9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42052"/>
            <a:ext cx="9144001" cy="55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6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76064-BE36-82D1-C0FA-FAF302D0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821F7B-AB4B-4D7D-1941-C1DED904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6918"/>
            <a:ext cx="7886700" cy="905377"/>
          </a:xfrm>
        </p:spPr>
        <p:txBody>
          <a:bodyPr>
            <a:normAutofit/>
          </a:bodyPr>
          <a:lstStyle/>
          <a:p>
            <a:r>
              <a:rPr lang="en-US" b="1" dirty="0" err="1"/>
              <a:t>Interfața</a:t>
            </a:r>
            <a:r>
              <a:rPr lang="en-US" b="1" dirty="0"/>
              <a:t> </a:t>
            </a:r>
            <a:r>
              <a:rPr lang="en-US" dirty="0" err="1"/>
              <a:t>a</a:t>
            </a:r>
            <a:r>
              <a:rPr lang="en-US" b="1" dirty="0" err="1"/>
              <a:t>plicației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15931-ADE3-E8AC-8027-FC4A00F8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42383"/>
            <a:ext cx="8145624" cy="46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D504C-78D5-8140-430F-6E00C09A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3F6C6A-DECE-82B4-F73F-B00C2F72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34221F-5692-4C06-44B8-7C703FCB8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5831"/>
            <a:ext cx="9144000" cy="55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9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9F1DB-A6BB-FC57-800D-4A523447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37559-4B33-A60A-575E-07A7C91E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2649412"/>
            <a:ext cx="8535670" cy="1559175"/>
          </a:xfrm>
        </p:spPr>
        <p:txBody>
          <a:bodyPr>
            <a:normAutofit/>
          </a:bodyPr>
          <a:lstStyle/>
          <a:p>
            <a:r>
              <a:rPr lang="en-US" sz="4000" b="1" dirty="0"/>
              <a:t>Mul</a:t>
            </a:r>
            <a:r>
              <a:rPr lang="ro-RO" sz="4000" b="1" dirty="0" err="1"/>
              <a:t>țumes</a:t>
            </a:r>
            <a:r>
              <a:rPr lang="ro-RO" sz="4000" b="1" dirty="0"/>
              <a:t> pentru atenție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9188560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6803</TotalTime>
  <Words>128</Words>
  <Application>Microsoft Office PowerPoint</Application>
  <PresentationFormat>On-screen Show (4:3)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PT Sans</vt:lpstr>
      <vt:lpstr>Times New Roman</vt:lpstr>
      <vt:lpstr>2_Office Theme</vt:lpstr>
      <vt:lpstr>4_Office Theme</vt:lpstr>
      <vt:lpstr>PowerPoint Presentation</vt:lpstr>
      <vt:lpstr>PowerPoint Presentation</vt:lpstr>
      <vt:lpstr>PowerPoint Presentation</vt:lpstr>
      <vt:lpstr>Imaginea generală a sistemului</vt:lpstr>
      <vt:lpstr>PowerPoint Presentation</vt:lpstr>
      <vt:lpstr>Interfața aplicației</vt:lpstr>
      <vt:lpstr>PowerPoint Presentation</vt:lpstr>
      <vt:lpstr>Mulțumes pentru atenție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chi-pit@mail.ru</cp:lastModifiedBy>
  <cp:revision>117</cp:revision>
  <dcterms:created xsi:type="dcterms:W3CDTF">2016-11-09T12:50:21Z</dcterms:created>
  <dcterms:modified xsi:type="dcterms:W3CDTF">2025-05-24T02:23:40Z</dcterms:modified>
</cp:coreProperties>
</file>